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669088" cy="97758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72" y="90"/>
      </p:cViewPr>
      <p:guideLst>
        <p:guide pos="232"/>
        <p:guide orient="horz" pos="1129"/>
        <p:guide orient="horz" pos="2095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2401320" y="1048118"/>
            <a:ext cx="4452058" cy="2528806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6" name="Прямоугольник 15"/>
          <p:cNvSpPr/>
          <p:nvPr/>
        </p:nvSpPr>
        <p:spPr>
          <a:xfrm>
            <a:off x="2" y="8497588"/>
            <a:ext cx="6853376" cy="1304380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391744" y="1445450"/>
            <a:ext cx="4278385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7" y="414793"/>
            <a:ext cx="1043536" cy="7826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21258" y="4479402"/>
            <a:ext cx="4258843" cy="354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8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7949" y="1690814"/>
            <a:ext cx="4245429" cy="105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1258" y="8858297"/>
            <a:ext cx="5748871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40471" y="2846332"/>
            <a:ext cx="3929658" cy="75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111211" y="1383624"/>
            <a:ext cx="2280534" cy="22884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8910718"/>
            <a:ext cx="422254" cy="37826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7" y="4083900"/>
            <a:ext cx="3598828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28"/>
              </a:spcBef>
            </a:pPr>
            <a:r>
              <a:rPr lang="ru-RU" sz="2001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95424" y="2784311"/>
            <a:ext cx="39923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465216" y="1860322"/>
            <a:ext cx="1416534" cy="1499096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67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7"/>
              <a:ext cx="2286880" cy="1261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428"/>
                </a:spcBef>
              </a:pP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32" y="5789680"/>
            <a:ext cx="3126997" cy="288826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37" y="1860323"/>
            <a:ext cx="1574557" cy="159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46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User</cp:lastModifiedBy>
  <cp:revision>28</cp:revision>
  <cp:lastPrinted>2023-08-02T12:13:29Z</cp:lastPrinted>
  <dcterms:created xsi:type="dcterms:W3CDTF">2023-08-02T11:27:24Z</dcterms:created>
  <dcterms:modified xsi:type="dcterms:W3CDTF">2025-02-28T08:30:12Z</dcterms:modified>
</cp:coreProperties>
</file>